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2" r:id="rId5"/>
    <p:sldId id="260" r:id="rId6"/>
    <p:sldId id="26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4595" autoAdjust="0"/>
  </p:normalViewPr>
  <p:slideViewPr>
    <p:cSldViewPr>
      <p:cViewPr varScale="1">
        <p:scale>
          <a:sx n="102" d="100"/>
          <a:sy n="102" d="100"/>
        </p:scale>
        <p:origin x="120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BC5F5-D741-856C-A6FF-B2C71D54D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CBEEE-48A1-4DA8-ABF1-3E760184EC5D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0671C-679E-2FD0-58D7-4E7C83CC2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82873-D6B0-2385-B037-AA2E8379D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09554-5551-4C72-B736-7E7553744C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43459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08765C-89B8-7DCC-8B3E-61D1CFEE4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878DE-993E-46C1-9E86-772F01FB7CFF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5443C-70F5-0092-B8C7-EAE5967E9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61772-E06B-4C6A-D1E1-B281EF9B9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E57CC-B676-4D24-AB77-BF27261F64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11472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B35294-7CE7-74E4-B554-798D4A271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D0B5F-BD3F-45EA-B2DB-DAA3BECA6657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3F59D-2150-CA1B-1588-9913E9C41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2B181-29E7-9E83-9118-AF944D2D9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5AD10-F93B-420D-ABE6-F57F24C8523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05780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DB4682-1EE8-8854-0C4F-380BA12FC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B864C-EE81-42A2-BC3A-ED6F1D1F1E4B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5EDED4-08CF-1B93-602C-C0261B421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5012DC-493D-363B-D29A-6554D6EB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D857D-48D8-4271-8736-35837B5235E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56342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2541ED-9FE8-2BAA-8E0F-EF88B786C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A1668-6591-4D4E-91E4-607C595B3241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B4B3BA-F741-96E8-D8A5-85CDEC616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ED087A-4294-D77D-D236-7167B3747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58E81-11A3-427F-88BB-F6CA7A213B0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91446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B659B7-5DE2-B79C-315C-AEF734210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79DF0-8AB6-4265-9883-B17D45EF06EA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78B9FB5-51D2-3703-9F66-C37B28CD0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0F934F6-F930-FC26-7A6C-CFD50552D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EB7C7-0F8A-433E-8B21-1E5AFACC90A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54318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F60876A-EFB2-B35B-53C8-0D9E62603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D786E-01BC-490E-A990-A378A0627D4D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AFD0873-A59D-631B-B15D-7B838C281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C7183AE-E25E-F6B7-D1F2-0A7CD95A0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51612-7917-4AAA-96CA-02A69E2287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18776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AA6D8CF-80D5-9B1B-6355-C761755B8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6A3A0-1C51-4862-8348-D25935D87E06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92BDEF3-0653-4DBD-7868-418A52E96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BA0B42B-3E16-DD5C-1388-854F4328C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AFC97-42AF-4912-9EAF-7E5E4B60E5E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7519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A7F6861-B8EB-1B51-4D1B-A6B491635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5DAE0-5A34-45DD-835A-0079BAD198B9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ECE1DC7-6E3C-8978-D949-0EED61298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2105D2F-961F-3FD3-8971-80CA54D64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B528-F49A-4D84-86F6-78AAA53C0D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41069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E227768-FFB6-AD6B-FC7A-FCF240321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9061A-CFDB-48FC-8447-254F6FA5BAE0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D021FD-6FB1-4307-56DE-4EE7CF94C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F01625-DDFC-C0F8-BFBE-ADF095AD8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D6CA6-E520-4F37-8228-763411C673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46775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29E1CF-92B1-D489-5E24-F999FACE1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8C2E4-D8F4-4B29-9FEA-E98601D1246C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8DE315B-E9AF-696B-7FC8-1E3E6CFA8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9727CAC-A34B-461C-B6F4-1755F6CAA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6EB8C-800D-4DC1-A315-56562980739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01122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047450B-13AB-A22A-F7E2-DEBCE9D860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30EB307-DDD2-AF7C-069F-4DC6BE01CE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427CE-7208-02F8-4842-9B316C8A17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D4158A-7A6E-4D95-AF13-4258BE3F84B3}" type="datetimeFigureOut">
              <a:rPr lang="en-AU"/>
              <a:pPr>
                <a:defRPr/>
              </a:pPr>
              <a:t>27/06/2023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8CE1A-331D-B333-244E-6FD34BB127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75B3FE-0E22-BB22-9C91-B6B2D3AC19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6D50C9-A11D-456D-989C-8A4514B1CF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7CBCB9-63AC-089B-57E8-DD9A5ECA03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2888" y="1196975"/>
            <a:ext cx="6400800" cy="37226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Jesus loves me! This I know,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the Bible tells me so;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Little ones to Him belong;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are weak. but He is strong.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9B85118-9287-D8CE-9730-8C8532D808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628775"/>
            <a:ext cx="6400800" cy="33115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Jesus loves 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Jesus loves 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Jesus loves 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Bible tells me so.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6118FC3-26A7-A723-04F8-2F0DEBF09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566863"/>
            <a:ext cx="6400800" cy="372268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Verse 2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Jesus loves me, He who died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Heaven's gate to open wide;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He will wash away my sin,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Let His little child come in.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50681A-3AB7-AC49-2575-84736DBA67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628775"/>
            <a:ext cx="6400800" cy="33115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Jesus loves 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Jesus loves 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Jesus loves 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Bible tells me so.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8D5CF54-4B19-AAF8-1198-A1717610E8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412875"/>
            <a:ext cx="6400800" cy="36718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Verse 3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Jesus loves me! He will stay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Close beside me all the way;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If I love him, when I die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He will take me home on high.</a:t>
            </a:r>
          </a:p>
          <a:p>
            <a:pPr fontAlgn="auto">
              <a:spcAft>
                <a:spcPts val="0"/>
              </a:spcAft>
              <a:defRPr/>
            </a:pPr>
            <a:endParaRPr lang="en-A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DB0D2F-FAC8-AD98-0E67-E24DA3A6B0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1628775"/>
            <a:ext cx="6400800" cy="33115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Jesus loves 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Jesus loves 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Jesus loves 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Bible tells me so.</a:t>
            </a:r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4FA33901-C532-4F51-6EED-35AC4CC1B0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3" y="5876925"/>
            <a:ext cx="2665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Jesus loves me! This I know </a:t>
            </a:r>
          </a:p>
          <a:p>
            <a:pPr eaLnBrk="1" hangingPunct="1"/>
            <a:r>
              <a:rPr lang="en-US" altLang="en-US" sz="1200"/>
              <a:t>Anna Bartlett Warner (1827-1915)</a:t>
            </a:r>
          </a:p>
          <a:p>
            <a:pPr eaLnBrk="1" hangingPunct="1"/>
            <a:r>
              <a:rPr lang="en-US" altLang="en-US" sz="1200"/>
              <a:t>© The General of The Salvation Army </a:t>
            </a:r>
            <a:endParaRPr lang="en-AU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188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Salvation Army Southern Territory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843 Jesus Love Me</dc:title>
  <dc:creator>ITS</dc:creator>
  <cp:lastModifiedBy>Narelle Wheaton</cp:lastModifiedBy>
  <cp:revision>3</cp:revision>
  <dcterms:created xsi:type="dcterms:W3CDTF">2013-06-13T06:01:25Z</dcterms:created>
  <dcterms:modified xsi:type="dcterms:W3CDTF">2023-06-27T02:14:06Z</dcterms:modified>
</cp:coreProperties>
</file>